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vtt" ContentType="text/vt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9"/>
  </p:notesMasterIdLst>
  <p:sldIdLst>
    <p:sldId id="257"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media1.mp3>
</file>

<file path=ppt/media/track1.vtt>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23F094-881D-4B80-8DB0-979B814CDCA3}" type="datetimeFigureOut">
              <a:rPr lang="en-PK" smtClean="0"/>
              <a:t>26/06/2024</a:t>
            </a:fld>
            <a:endParaRPr lang="en-P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67F089-E092-422A-8707-B03C8CBF44C3}" type="slidenum">
              <a:rPr lang="en-PK" smtClean="0"/>
              <a:t>‹#›</a:t>
            </a:fld>
            <a:endParaRPr lang="en-PK"/>
          </a:p>
        </p:txBody>
      </p:sp>
    </p:spTree>
    <p:extLst>
      <p:ext uri="{BB962C8B-B14F-4D97-AF65-F5344CB8AC3E}">
        <p14:creationId xmlns:p14="http://schemas.microsoft.com/office/powerpoint/2010/main" val="609646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3105C707-75E6-4A04-A39F-DD9F92264FC0}" type="datetimeFigureOut">
              <a:rPr lang="en-PK" smtClean="0"/>
              <a:t>26/06/2024</a:t>
            </a:fld>
            <a:endParaRPr lang="en-PK"/>
          </a:p>
        </p:txBody>
      </p:sp>
      <p:sp>
        <p:nvSpPr>
          <p:cNvPr id="5" name="Footer Placeholder 4"/>
          <p:cNvSpPr>
            <a:spLocks noGrp="1"/>
          </p:cNvSpPr>
          <p:nvPr>
            <p:ph type="ftr" sz="quarter" idx="11"/>
          </p:nvPr>
        </p:nvSpPr>
        <p:spPr>
          <a:xfrm>
            <a:off x="1371600" y="4323845"/>
            <a:ext cx="6400800" cy="365125"/>
          </a:xfrm>
        </p:spPr>
        <p:txBody>
          <a:bodyPr/>
          <a:lstStyle/>
          <a:p>
            <a:endParaRPr lang="en-PK"/>
          </a:p>
        </p:txBody>
      </p:sp>
      <p:sp>
        <p:nvSpPr>
          <p:cNvPr id="6" name="Slide Number Placeholder 5"/>
          <p:cNvSpPr>
            <a:spLocks noGrp="1"/>
          </p:cNvSpPr>
          <p:nvPr>
            <p:ph type="sldNum" sz="quarter" idx="12"/>
          </p:nvPr>
        </p:nvSpPr>
        <p:spPr>
          <a:xfrm>
            <a:off x="8077200" y="1430866"/>
            <a:ext cx="2743200" cy="365125"/>
          </a:xfrm>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11538035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05C707-75E6-4A04-A39F-DD9F92264FC0}" type="datetimeFigureOut">
              <a:rPr lang="en-PK" smtClean="0"/>
              <a:t>26/06/2024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9656005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105C707-75E6-4A04-A39F-DD9F92264FC0}" type="datetimeFigureOut">
              <a:rPr lang="en-PK" smtClean="0"/>
              <a:t>26/06/2024</a:t>
            </a:fld>
            <a:endParaRPr lang="en-PK"/>
          </a:p>
        </p:txBody>
      </p:sp>
      <p:sp>
        <p:nvSpPr>
          <p:cNvPr id="6" name="Footer Placeholder 5"/>
          <p:cNvSpPr>
            <a:spLocks noGrp="1"/>
          </p:cNvSpPr>
          <p:nvPr>
            <p:ph type="ftr" sz="quarter" idx="11"/>
          </p:nvPr>
        </p:nvSpPr>
        <p:spPr>
          <a:xfrm>
            <a:off x="685800" y="379941"/>
            <a:ext cx="6991492" cy="365125"/>
          </a:xfrm>
        </p:spPr>
        <p:txBody>
          <a:bodyPr/>
          <a:lstStyle/>
          <a:p>
            <a:endParaRPr lang="en-PK"/>
          </a:p>
        </p:txBody>
      </p:sp>
      <p:sp>
        <p:nvSpPr>
          <p:cNvPr id="7" name="Slide Number Placeholder 6"/>
          <p:cNvSpPr>
            <a:spLocks noGrp="1"/>
          </p:cNvSpPr>
          <p:nvPr>
            <p:ph type="sldNum" sz="quarter" idx="12"/>
          </p:nvPr>
        </p:nvSpPr>
        <p:spPr>
          <a:xfrm>
            <a:off x="10862452" y="381000"/>
            <a:ext cx="643748" cy="365125"/>
          </a:xfrm>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41678339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105C707-75E6-4A04-A39F-DD9F92264FC0}" type="datetimeFigureOut">
              <a:rPr lang="en-PK" smtClean="0"/>
              <a:t>26/06/2024</a:t>
            </a:fld>
            <a:endParaRPr lang="en-PK"/>
          </a:p>
        </p:txBody>
      </p:sp>
      <p:sp>
        <p:nvSpPr>
          <p:cNvPr id="6" name="Footer Placeholder 5"/>
          <p:cNvSpPr>
            <a:spLocks noGrp="1"/>
          </p:cNvSpPr>
          <p:nvPr>
            <p:ph type="ftr" sz="quarter" idx="11"/>
          </p:nvPr>
        </p:nvSpPr>
        <p:spPr>
          <a:xfrm>
            <a:off x="685800" y="379941"/>
            <a:ext cx="6991492" cy="365125"/>
          </a:xfrm>
        </p:spPr>
        <p:txBody>
          <a:bodyPr/>
          <a:lstStyle/>
          <a:p>
            <a:endParaRPr lang="en-PK"/>
          </a:p>
        </p:txBody>
      </p:sp>
      <p:sp>
        <p:nvSpPr>
          <p:cNvPr id="7" name="Slide Number Placeholder 6"/>
          <p:cNvSpPr>
            <a:spLocks noGrp="1"/>
          </p:cNvSpPr>
          <p:nvPr>
            <p:ph type="sldNum" sz="quarter" idx="12"/>
          </p:nvPr>
        </p:nvSpPr>
        <p:spPr>
          <a:xfrm>
            <a:off x="10862452" y="381000"/>
            <a:ext cx="643748" cy="365125"/>
          </a:xfrm>
        </p:spPr>
        <p:txBody>
          <a:bodyPr/>
          <a:lstStyle/>
          <a:p>
            <a:fld id="{04105177-9C03-4E83-822E-17B6F582BE01}" type="slidenum">
              <a:rPr lang="en-PK" smtClean="0"/>
              <a:t>‹#›</a:t>
            </a:fld>
            <a:endParaRPr lang="en-PK"/>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096440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105C707-75E6-4A04-A39F-DD9F92264FC0}" type="datetimeFigureOut">
              <a:rPr lang="en-PK" smtClean="0"/>
              <a:t>26/06/2024</a:t>
            </a:fld>
            <a:endParaRPr lang="en-PK"/>
          </a:p>
        </p:txBody>
      </p:sp>
      <p:sp>
        <p:nvSpPr>
          <p:cNvPr id="6" name="Footer Placeholder 5"/>
          <p:cNvSpPr>
            <a:spLocks noGrp="1"/>
          </p:cNvSpPr>
          <p:nvPr>
            <p:ph type="ftr" sz="quarter" idx="11"/>
          </p:nvPr>
        </p:nvSpPr>
        <p:spPr>
          <a:xfrm>
            <a:off x="685800" y="378883"/>
            <a:ext cx="6991492" cy="365125"/>
          </a:xfrm>
        </p:spPr>
        <p:txBody>
          <a:bodyPr/>
          <a:lstStyle/>
          <a:p>
            <a:endParaRPr lang="en-PK"/>
          </a:p>
        </p:txBody>
      </p:sp>
      <p:sp>
        <p:nvSpPr>
          <p:cNvPr id="7" name="Slide Number Placeholder 6"/>
          <p:cNvSpPr>
            <a:spLocks noGrp="1"/>
          </p:cNvSpPr>
          <p:nvPr>
            <p:ph type="sldNum" sz="quarter" idx="12"/>
          </p:nvPr>
        </p:nvSpPr>
        <p:spPr>
          <a:xfrm>
            <a:off x="10862452" y="381000"/>
            <a:ext cx="643748" cy="365125"/>
          </a:xfrm>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37758928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105C707-75E6-4A04-A39F-DD9F92264FC0}" type="datetimeFigureOut">
              <a:rPr lang="en-PK" smtClean="0"/>
              <a:t>26/06/2024</a:t>
            </a:fld>
            <a:endParaRPr lang="en-PK"/>
          </a:p>
        </p:txBody>
      </p:sp>
      <p:sp>
        <p:nvSpPr>
          <p:cNvPr id="4" name="Footer Placeholder 3"/>
          <p:cNvSpPr>
            <a:spLocks noGrp="1"/>
          </p:cNvSpPr>
          <p:nvPr>
            <p:ph type="ftr" sz="quarter" idx="11"/>
          </p:nvPr>
        </p:nvSpPr>
        <p:spPr/>
        <p:txBody>
          <a:bodyPr/>
          <a:lstStyle/>
          <a:p>
            <a:endParaRPr lang="en-PK"/>
          </a:p>
        </p:txBody>
      </p:sp>
      <p:sp>
        <p:nvSpPr>
          <p:cNvPr id="5" name="Slide Number Placeholder 4"/>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18243185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105C707-75E6-4A04-A39F-DD9F92264FC0}" type="datetimeFigureOut">
              <a:rPr lang="en-PK" smtClean="0"/>
              <a:t>26/06/2024</a:t>
            </a:fld>
            <a:endParaRPr lang="en-PK"/>
          </a:p>
        </p:txBody>
      </p:sp>
      <p:sp>
        <p:nvSpPr>
          <p:cNvPr id="4" name="Footer Placeholder 3"/>
          <p:cNvSpPr>
            <a:spLocks noGrp="1"/>
          </p:cNvSpPr>
          <p:nvPr>
            <p:ph type="ftr" sz="quarter" idx="11"/>
          </p:nvPr>
        </p:nvSpPr>
        <p:spPr/>
        <p:txBody>
          <a:bodyPr/>
          <a:lstStyle/>
          <a:p>
            <a:endParaRPr lang="en-PK"/>
          </a:p>
        </p:txBody>
      </p:sp>
      <p:sp>
        <p:nvSpPr>
          <p:cNvPr id="5" name="Slide Number Placeholder 4"/>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25382836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05C707-75E6-4A04-A39F-DD9F92264FC0}" type="datetimeFigureOut">
              <a:rPr lang="en-PK" smtClean="0"/>
              <a:t>26/06/2024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24155398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3105C707-75E6-4A04-A39F-DD9F92264FC0}" type="datetimeFigureOut">
              <a:rPr lang="en-PK" smtClean="0"/>
              <a:t>26/06/2024</a:t>
            </a:fld>
            <a:endParaRPr lang="en-PK"/>
          </a:p>
        </p:txBody>
      </p:sp>
      <p:sp>
        <p:nvSpPr>
          <p:cNvPr id="5" name="Footer Placeholder 4"/>
          <p:cNvSpPr>
            <a:spLocks noGrp="1"/>
          </p:cNvSpPr>
          <p:nvPr>
            <p:ph type="ftr" sz="quarter" idx="11"/>
          </p:nvPr>
        </p:nvSpPr>
        <p:spPr>
          <a:xfrm>
            <a:off x="685800" y="381000"/>
            <a:ext cx="6991492" cy="365125"/>
          </a:xfrm>
        </p:spPr>
        <p:txBody>
          <a:bodyPr/>
          <a:lstStyle/>
          <a:p>
            <a:endParaRPr lang="en-PK"/>
          </a:p>
        </p:txBody>
      </p:sp>
      <p:sp>
        <p:nvSpPr>
          <p:cNvPr id="6" name="Slide Number Placeholder 5"/>
          <p:cNvSpPr>
            <a:spLocks noGrp="1"/>
          </p:cNvSpPr>
          <p:nvPr>
            <p:ph type="sldNum" sz="quarter" idx="12"/>
          </p:nvPr>
        </p:nvSpPr>
        <p:spPr>
          <a:xfrm>
            <a:off x="10862452" y="381000"/>
            <a:ext cx="643748" cy="365125"/>
          </a:xfrm>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137481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05C707-75E6-4A04-A39F-DD9F92264FC0}" type="datetimeFigureOut">
              <a:rPr lang="en-PK" smtClean="0"/>
              <a:t>26/06/2024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3685542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105C707-75E6-4A04-A39F-DD9F92264FC0}" type="datetimeFigureOut">
              <a:rPr lang="en-PK" smtClean="0"/>
              <a:t>26/06/2024</a:t>
            </a:fld>
            <a:endParaRPr lang="en-PK"/>
          </a:p>
        </p:txBody>
      </p:sp>
      <p:sp>
        <p:nvSpPr>
          <p:cNvPr id="5" name="Footer Placeholder 4"/>
          <p:cNvSpPr>
            <a:spLocks noGrp="1"/>
          </p:cNvSpPr>
          <p:nvPr>
            <p:ph type="ftr" sz="quarter" idx="11"/>
          </p:nvPr>
        </p:nvSpPr>
        <p:spPr>
          <a:xfrm>
            <a:off x="685800" y="381001"/>
            <a:ext cx="6991492" cy="364065"/>
          </a:xfrm>
        </p:spPr>
        <p:txBody>
          <a:bodyPr/>
          <a:lstStyle/>
          <a:p>
            <a:endParaRPr lang="en-PK"/>
          </a:p>
        </p:txBody>
      </p:sp>
      <p:sp>
        <p:nvSpPr>
          <p:cNvPr id="6" name="Slide Number Placeholder 5"/>
          <p:cNvSpPr>
            <a:spLocks noGrp="1"/>
          </p:cNvSpPr>
          <p:nvPr>
            <p:ph type="sldNum" sz="quarter" idx="12"/>
          </p:nvPr>
        </p:nvSpPr>
        <p:spPr>
          <a:xfrm>
            <a:off x="10862452" y="381000"/>
            <a:ext cx="643748" cy="365125"/>
          </a:xfrm>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1251038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105C707-75E6-4A04-A39F-DD9F92264FC0}" type="datetimeFigureOut">
              <a:rPr lang="en-PK" smtClean="0"/>
              <a:t>26/06/2024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3621720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05C707-75E6-4A04-A39F-DD9F92264FC0}" type="datetimeFigureOut">
              <a:rPr lang="en-PK" smtClean="0"/>
              <a:t>26/06/2024</a:t>
            </a:fld>
            <a:endParaRPr lang="en-PK"/>
          </a:p>
        </p:txBody>
      </p:sp>
      <p:sp>
        <p:nvSpPr>
          <p:cNvPr id="8" name="Footer Placeholder 7"/>
          <p:cNvSpPr>
            <a:spLocks noGrp="1"/>
          </p:cNvSpPr>
          <p:nvPr>
            <p:ph type="ftr" sz="quarter" idx="11"/>
          </p:nvPr>
        </p:nvSpPr>
        <p:spPr/>
        <p:txBody>
          <a:bodyPr/>
          <a:lstStyle/>
          <a:p>
            <a:endParaRPr lang="en-PK"/>
          </a:p>
        </p:txBody>
      </p:sp>
      <p:sp>
        <p:nvSpPr>
          <p:cNvPr id="9" name="Slide Number Placeholder 8"/>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1094043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05C707-75E6-4A04-A39F-DD9F92264FC0}" type="datetimeFigureOut">
              <a:rPr lang="en-PK" smtClean="0"/>
              <a:t>26/06/2024</a:t>
            </a:fld>
            <a:endParaRPr lang="en-PK"/>
          </a:p>
        </p:txBody>
      </p:sp>
      <p:sp>
        <p:nvSpPr>
          <p:cNvPr id="4" name="Footer Placeholder 3"/>
          <p:cNvSpPr>
            <a:spLocks noGrp="1"/>
          </p:cNvSpPr>
          <p:nvPr>
            <p:ph type="ftr" sz="quarter" idx="11"/>
          </p:nvPr>
        </p:nvSpPr>
        <p:spPr/>
        <p:txBody>
          <a:bodyPr/>
          <a:lstStyle/>
          <a:p>
            <a:endParaRPr lang="en-PK"/>
          </a:p>
        </p:txBody>
      </p:sp>
      <p:sp>
        <p:nvSpPr>
          <p:cNvPr id="5" name="Slide Number Placeholder 4"/>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99076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05C707-75E6-4A04-A39F-DD9F92264FC0}" type="datetimeFigureOut">
              <a:rPr lang="en-PK" smtClean="0"/>
              <a:t>26/06/2024</a:t>
            </a:fld>
            <a:endParaRPr lang="en-PK"/>
          </a:p>
        </p:txBody>
      </p:sp>
      <p:sp>
        <p:nvSpPr>
          <p:cNvPr id="3" name="Footer Placeholder 2"/>
          <p:cNvSpPr>
            <a:spLocks noGrp="1"/>
          </p:cNvSpPr>
          <p:nvPr>
            <p:ph type="ftr" sz="quarter" idx="11"/>
          </p:nvPr>
        </p:nvSpPr>
        <p:spPr/>
        <p:txBody>
          <a:bodyPr/>
          <a:lstStyle/>
          <a:p>
            <a:endParaRPr lang="en-PK"/>
          </a:p>
        </p:txBody>
      </p:sp>
      <p:sp>
        <p:nvSpPr>
          <p:cNvPr id="4" name="Slide Number Placeholder 3"/>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1895161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05C707-75E6-4A04-A39F-DD9F92264FC0}" type="datetimeFigureOut">
              <a:rPr lang="en-PK" smtClean="0"/>
              <a:t>26/06/2024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2542452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05C707-75E6-4A04-A39F-DD9F92264FC0}" type="datetimeFigureOut">
              <a:rPr lang="en-PK" smtClean="0"/>
              <a:t>26/06/2024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04105177-9C03-4E83-822E-17B6F582BE01}" type="slidenum">
              <a:rPr lang="en-PK" smtClean="0"/>
              <a:t>‹#›</a:t>
            </a:fld>
            <a:endParaRPr lang="en-PK"/>
          </a:p>
        </p:txBody>
      </p:sp>
    </p:spTree>
    <p:extLst>
      <p:ext uri="{BB962C8B-B14F-4D97-AF65-F5344CB8AC3E}">
        <p14:creationId xmlns:p14="http://schemas.microsoft.com/office/powerpoint/2010/main" val="1807036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105C707-75E6-4A04-A39F-DD9F92264FC0}" type="datetimeFigureOut">
              <a:rPr lang="en-PK" smtClean="0"/>
              <a:t>26/06/2024</a:t>
            </a:fld>
            <a:endParaRPr lang="en-PK"/>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PK"/>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4105177-9C03-4E83-822E-17B6F582BE01}" type="slidenum">
              <a:rPr lang="en-PK" smtClean="0"/>
              <a:t>‹#›</a:t>
            </a:fld>
            <a:endParaRPr lang="en-PK"/>
          </a:p>
        </p:txBody>
      </p:sp>
    </p:spTree>
    <p:extLst>
      <p:ext uri="{BB962C8B-B14F-4D97-AF65-F5344CB8AC3E}">
        <p14:creationId xmlns:p14="http://schemas.microsoft.com/office/powerpoint/2010/main" val="3537199812"/>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microsoft.com/office/2017/04/relationships/track" Target="../media/track1.vtt"/></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B732B-B609-04E6-5439-144F2AFB9D98}"/>
              </a:ext>
            </a:extLst>
          </p:cNvPr>
          <p:cNvSpPr>
            <a:spLocks noGrp="1"/>
          </p:cNvSpPr>
          <p:nvPr>
            <p:ph type="ctrTitle"/>
          </p:nvPr>
        </p:nvSpPr>
        <p:spPr>
          <a:xfrm>
            <a:off x="1287625" y="1467503"/>
            <a:ext cx="9448800" cy="2628636"/>
          </a:xfrm>
        </p:spPr>
        <p:txBody>
          <a:bodyPr>
            <a:normAutofit/>
          </a:bodyPr>
          <a:lstStyle/>
          <a:p>
            <a:pPr algn="ctr"/>
            <a:r>
              <a:rPr lang="en-US" dirty="0"/>
              <a:t>CAN PAKISTAN HANDLE CYBER ATTACK?</a:t>
            </a:r>
            <a:endParaRPr lang="en-PK" dirty="0"/>
          </a:p>
        </p:txBody>
      </p:sp>
    </p:spTree>
    <p:extLst>
      <p:ext uri="{BB962C8B-B14F-4D97-AF65-F5344CB8AC3E}">
        <p14:creationId xmlns:p14="http://schemas.microsoft.com/office/powerpoint/2010/main" val="2600688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062EF-8068-DF8E-EC1A-52971C75A5B6}"/>
              </a:ext>
            </a:extLst>
          </p:cNvPr>
          <p:cNvSpPr>
            <a:spLocks noGrp="1"/>
          </p:cNvSpPr>
          <p:nvPr>
            <p:ph type="title"/>
          </p:nvPr>
        </p:nvSpPr>
        <p:spPr/>
        <p:txBody>
          <a:bodyPr/>
          <a:lstStyle/>
          <a:p>
            <a:r>
              <a:rPr lang="en-US" dirty="0"/>
              <a:t>Brainstorming</a:t>
            </a:r>
            <a:endParaRPr lang="en-PK" dirty="0"/>
          </a:p>
        </p:txBody>
      </p:sp>
      <p:sp>
        <p:nvSpPr>
          <p:cNvPr id="3" name="Content Placeholder 2">
            <a:extLst>
              <a:ext uri="{FF2B5EF4-FFF2-40B4-BE49-F238E27FC236}">
                <a16:creationId xmlns:a16="http://schemas.microsoft.com/office/drawing/2014/main" id="{16B56358-1293-E603-A3E5-1009CA659295}"/>
              </a:ext>
            </a:extLst>
          </p:cNvPr>
          <p:cNvSpPr>
            <a:spLocks noGrp="1"/>
          </p:cNvSpPr>
          <p:nvPr>
            <p:ph idx="1"/>
          </p:nvPr>
        </p:nvSpPr>
        <p:spPr/>
        <p:txBody>
          <a:bodyPr>
            <a:normAutofit/>
          </a:bodyPr>
          <a:lstStyle/>
          <a:p>
            <a:pPr marL="0" indent="0">
              <a:buNone/>
            </a:pPr>
            <a:r>
              <a:rPr lang="en-PK" sz="1800" kern="100" dirty="0">
                <a:effectLst/>
                <a:latin typeface="Calibri" panose="020F0502020204030204" pitchFamily="34" charset="0"/>
                <a:ea typeface="Calibri" panose="020F0502020204030204" pitchFamily="34" charset="0"/>
                <a:cs typeface="Times New Roman" panose="02020603050405020304" pitchFamily="18" charset="0"/>
              </a:rPr>
              <a:t>What is cybersecurity world like, just explain in simpler terms like what is happening what is going on and how does everything work like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buNone/>
            </a:pPr>
            <a:r>
              <a:rPr lang="en-PK" sz="1800" kern="100" dirty="0">
                <a:effectLst/>
                <a:latin typeface="Calibri" panose="020F0502020204030204" pitchFamily="34" charset="0"/>
                <a:ea typeface="Calibri" panose="020F0502020204030204" pitchFamily="34" charset="0"/>
                <a:cs typeface="Times New Roman" panose="02020603050405020304" pitchFamily="18" charset="0"/>
              </a:rPr>
              <a:t>What is bug bounty hunting</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PK"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PK" sz="1800" kern="100" dirty="0">
                <a:effectLst/>
                <a:latin typeface="Calibri" panose="020F0502020204030204" pitchFamily="34" charset="0"/>
                <a:ea typeface="Calibri" panose="020F0502020204030204" pitchFamily="34" charset="0"/>
                <a:cs typeface="Times New Roman" panose="02020603050405020304" pitchFamily="18" charset="0"/>
              </a:rPr>
              <a:t>Who is ahead in cyber</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security</a:t>
            </a:r>
            <a:r>
              <a:rPr lang="en-PK"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USA</a:t>
            </a:r>
            <a:r>
              <a:rPr lang="en-PK" sz="1800" kern="100" dirty="0">
                <a:effectLst/>
                <a:latin typeface="Calibri" panose="020F0502020204030204" pitchFamily="34" charset="0"/>
                <a:ea typeface="Calibri" panose="020F0502020204030204" pitchFamily="34" charset="0"/>
                <a:cs typeface="Times New Roman" panose="02020603050405020304" pitchFamily="18" charset="0"/>
              </a:rPr>
              <a:t> or </a:t>
            </a:r>
            <a:r>
              <a:rPr lang="en-US" kern="100" dirty="0">
                <a:latin typeface="Calibri" panose="020F0502020204030204" pitchFamily="34" charset="0"/>
                <a:ea typeface="Calibri" panose="020F0502020204030204" pitchFamily="34" charset="0"/>
                <a:cs typeface="Times New Roman" panose="02020603050405020304" pitchFamily="18" charset="0"/>
              </a:rPr>
              <a:t>C</a:t>
            </a:r>
            <a:r>
              <a:rPr lang="en-PK" sz="1800" kern="100" dirty="0" err="1">
                <a:effectLst/>
                <a:latin typeface="Calibri" panose="020F0502020204030204" pitchFamily="34" charset="0"/>
                <a:ea typeface="Calibri" panose="020F0502020204030204" pitchFamily="34" charset="0"/>
                <a:cs typeface="Times New Roman" panose="02020603050405020304" pitchFamily="18" charset="0"/>
              </a:rPr>
              <a:t>hina</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buNone/>
            </a:pPr>
            <a:r>
              <a:rPr lang="en-PK" sz="1800" kern="100" dirty="0">
                <a:effectLst/>
                <a:latin typeface="Calibri" panose="020F0502020204030204" pitchFamily="34" charset="0"/>
                <a:ea typeface="Calibri" panose="020F0502020204030204" pitchFamily="34" charset="0"/>
                <a:cs typeface="Times New Roman" panose="02020603050405020304" pitchFamily="18" charset="0"/>
              </a:rPr>
              <a:t>What is the capability of Pakistanis who are in cyber security </a:t>
            </a:r>
          </a:p>
          <a:p>
            <a:pPr marL="0" indent="0">
              <a:buNone/>
            </a:pPr>
            <a:r>
              <a:rPr lang="en-PK" sz="1800" dirty="0">
                <a:effectLst/>
                <a:latin typeface="Calibri" panose="020F0502020204030204" pitchFamily="34" charset="0"/>
                <a:ea typeface="Calibri" panose="020F0502020204030204" pitchFamily="34" charset="0"/>
                <a:cs typeface="Times New Roman" panose="02020603050405020304" pitchFamily="18" charset="0"/>
              </a:rPr>
              <a:t>What Pakistan can do for cybersecurity on a massive scale</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buNone/>
            </a:pPr>
            <a:r>
              <a:rPr lang="en-PK" sz="1800" kern="100" dirty="0">
                <a:effectLst/>
                <a:latin typeface="Calibri" panose="020F0502020204030204" pitchFamily="34" charset="0"/>
                <a:ea typeface="Calibri" panose="020F0502020204030204" pitchFamily="34" charset="0"/>
                <a:cs typeface="Times New Roman" panose="02020603050405020304" pitchFamily="18" charset="0"/>
              </a:rPr>
              <a:t>How does you see </a:t>
            </a:r>
            <a:r>
              <a:rPr lang="en-US" kern="100" dirty="0">
                <a:latin typeface="Calibri" panose="020F0502020204030204" pitchFamily="34" charset="0"/>
                <a:ea typeface="Calibri" panose="020F0502020204030204" pitchFamily="34" charset="0"/>
                <a:cs typeface="Times New Roman" panose="02020603050405020304" pitchFamily="18" charset="0"/>
              </a:rPr>
              <a:t>P</a:t>
            </a:r>
            <a:r>
              <a:rPr lang="en-PK" sz="1800" kern="100" dirty="0" err="1">
                <a:effectLst/>
                <a:latin typeface="Calibri" panose="020F0502020204030204" pitchFamily="34" charset="0"/>
                <a:ea typeface="Calibri" panose="020F0502020204030204" pitchFamily="34" charset="0"/>
                <a:cs typeface="Times New Roman" panose="02020603050405020304" pitchFamily="18" charset="0"/>
              </a:rPr>
              <a:t>akistan</a:t>
            </a:r>
            <a:r>
              <a:rPr lang="en-PK" sz="1800" kern="100" dirty="0">
                <a:effectLst/>
                <a:latin typeface="Calibri" panose="020F0502020204030204" pitchFamily="34" charset="0"/>
                <a:ea typeface="Calibri" panose="020F0502020204030204" pitchFamily="34" charset="0"/>
                <a:cs typeface="Times New Roman" panose="02020603050405020304" pitchFamily="18" charset="0"/>
              </a:rPr>
              <a:t> in 30 years from now in cyber security field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PK"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PK"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PK"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PK" dirty="0"/>
          </a:p>
        </p:txBody>
      </p:sp>
    </p:spTree>
    <p:extLst>
      <p:ext uri="{BB962C8B-B14F-4D97-AF65-F5344CB8AC3E}">
        <p14:creationId xmlns:p14="http://schemas.microsoft.com/office/powerpoint/2010/main" val="1293072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9762A-1F48-4524-E6D5-3EA1A737AE7A}"/>
              </a:ext>
            </a:extLst>
          </p:cNvPr>
          <p:cNvSpPr>
            <a:spLocks noGrp="1"/>
          </p:cNvSpPr>
          <p:nvPr>
            <p:ph type="title"/>
          </p:nvPr>
        </p:nvSpPr>
        <p:spPr/>
        <p:txBody>
          <a:bodyPr/>
          <a:lstStyle/>
          <a:p>
            <a:r>
              <a:rPr lang="en-US" dirty="0"/>
              <a:t>Thesis statement</a:t>
            </a:r>
            <a:endParaRPr lang="en-PK" dirty="0"/>
          </a:p>
        </p:txBody>
      </p:sp>
      <p:sp>
        <p:nvSpPr>
          <p:cNvPr id="3" name="Content Placeholder 2">
            <a:extLst>
              <a:ext uri="{FF2B5EF4-FFF2-40B4-BE49-F238E27FC236}">
                <a16:creationId xmlns:a16="http://schemas.microsoft.com/office/drawing/2014/main" id="{9FBA4E9A-88A1-C401-9EDC-D40281925719}"/>
              </a:ext>
            </a:extLst>
          </p:cNvPr>
          <p:cNvSpPr>
            <a:spLocks noGrp="1"/>
          </p:cNvSpPr>
          <p:nvPr>
            <p:ph idx="1"/>
          </p:nvPr>
        </p:nvSpPr>
        <p:spPr/>
        <p:txBody>
          <a:bodyPr/>
          <a:lstStyle/>
          <a:p>
            <a:pPr marL="0" indent="0">
              <a:buNone/>
            </a:pPr>
            <a:r>
              <a:rPr lang="en-US" dirty="0"/>
              <a:t>After a brief introduction of your topic, you state your point of view on the topic directly and often in one sentence. This sentence is the thesis statement, and it serves as a summary of the argument you'll make in the rest of your paper.</a:t>
            </a:r>
          </a:p>
          <a:p>
            <a:pPr marL="0" indent="0">
              <a:buNone/>
            </a:pPr>
            <a:endParaRPr lang="en-US" dirty="0"/>
          </a:p>
          <a:p>
            <a:pPr marL="0" indent="0">
              <a:buNone/>
            </a:pPr>
            <a:r>
              <a:rPr lang="en-US" dirty="0"/>
              <a:t>THESIS STATEMENT USED IN PODCAST </a:t>
            </a:r>
          </a:p>
          <a:p>
            <a:pPr marL="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PK" sz="1800" dirty="0">
                <a:effectLst/>
                <a:latin typeface="Calibri" panose="020F0502020204030204" pitchFamily="34" charset="0"/>
                <a:ea typeface="Calibri" panose="020F0502020204030204" pitchFamily="34" charset="0"/>
                <a:cs typeface="Times New Roman" panose="02020603050405020304" pitchFamily="18" charset="0"/>
              </a:rPr>
              <a:t>In recent years, there have been significant cyber attacks on Pakistani embassies in Argentina and Belarus. These incidents highlight the vulnerability of major state assets and raise urgent questions about Pakistan's cybersecurity capabilities.</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endParaRPr lang="en-US" dirty="0"/>
          </a:p>
          <a:p>
            <a:pPr marL="0" indent="0">
              <a:buNone/>
            </a:pPr>
            <a:endParaRPr lang="en-PK" dirty="0"/>
          </a:p>
        </p:txBody>
      </p:sp>
    </p:spTree>
    <p:extLst>
      <p:ext uri="{BB962C8B-B14F-4D97-AF65-F5344CB8AC3E}">
        <p14:creationId xmlns:p14="http://schemas.microsoft.com/office/powerpoint/2010/main" val="2281364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9BC85-7A98-5607-41F2-3A2816964E14}"/>
              </a:ext>
            </a:extLst>
          </p:cNvPr>
          <p:cNvSpPr>
            <a:spLocks noGrp="1"/>
          </p:cNvSpPr>
          <p:nvPr>
            <p:ph type="title"/>
          </p:nvPr>
        </p:nvSpPr>
        <p:spPr>
          <a:xfrm>
            <a:off x="1066800" y="642594"/>
            <a:ext cx="10058400" cy="1074239"/>
          </a:xfrm>
        </p:spPr>
        <p:txBody>
          <a:bodyPr>
            <a:normAutofit/>
          </a:bodyPr>
          <a:lstStyle/>
          <a:p>
            <a:r>
              <a:rPr lang="en-US" dirty="0"/>
              <a:t>Important topics discussed in podcast</a:t>
            </a:r>
            <a:endParaRPr lang="en-PK" dirty="0"/>
          </a:p>
        </p:txBody>
      </p:sp>
      <p:sp>
        <p:nvSpPr>
          <p:cNvPr id="3" name="Content Placeholder 2">
            <a:extLst>
              <a:ext uri="{FF2B5EF4-FFF2-40B4-BE49-F238E27FC236}">
                <a16:creationId xmlns:a16="http://schemas.microsoft.com/office/drawing/2014/main" id="{4F6C7FF7-3A59-6B2D-F8AB-E6AB76444EE2}"/>
              </a:ext>
            </a:extLst>
          </p:cNvPr>
          <p:cNvSpPr>
            <a:spLocks noGrp="1"/>
          </p:cNvSpPr>
          <p:nvPr>
            <p:ph idx="1"/>
          </p:nvPr>
        </p:nvSpPr>
        <p:spPr>
          <a:xfrm>
            <a:off x="1066800" y="1838131"/>
            <a:ext cx="10058400" cy="4767942"/>
          </a:xfrm>
        </p:spPr>
        <p:txBody>
          <a:bodyPr>
            <a:normAutofit/>
          </a:bodyPr>
          <a:lstStyle/>
          <a:p>
            <a:pPr marL="0"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Who are hackers?</a:t>
            </a:r>
          </a:p>
          <a:p>
            <a:pPr marL="0" indent="0">
              <a:buNone/>
            </a:pPr>
            <a:r>
              <a:rPr lang="en-PK" sz="1800" dirty="0">
                <a:effectLst/>
                <a:latin typeface="Calibri" panose="020F0502020204030204" pitchFamily="34" charset="0"/>
                <a:ea typeface="Calibri" panose="020F0502020204030204" pitchFamily="34" charset="0"/>
                <a:cs typeface="Times New Roman" panose="02020603050405020304" pitchFamily="18" charset="0"/>
              </a:rPr>
              <a:t>The original hackers were actually researchers who found loopholes and shared their findings to improve security. They were the pioneers. They understood computers inside out and knew how everything worked.</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They were the real hackers, others just follow their lead.</a:t>
            </a:r>
          </a:p>
          <a:p>
            <a:pPr marL="0"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dirty="0">
                <a:latin typeface="Calibri" panose="020F0502020204030204" pitchFamily="34" charset="0"/>
                <a:cs typeface="Times New Roman" panose="02020603050405020304" pitchFamily="18" charset="0"/>
              </a:rPr>
              <a:t>What is bug bounty hunting?</a:t>
            </a:r>
          </a:p>
          <a:p>
            <a:pPr marL="0" indent="0">
              <a:buNone/>
            </a:pPr>
            <a:r>
              <a:rPr lang="en-PK" sz="1800" dirty="0">
                <a:effectLst/>
                <a:latin typeface="Calibri" panose="020F0502020204030204" pitchFamily="34" charset="0"/>
                <a:ea typeface="Calibri" panose="020F0502020204030204" pitchFamily="34" charset="0"/>
                <a:cs typeface="Times New Roman" panose="02020603050405020304" pitchFamily="18" charset="0"/>
              </a:rPr>
              <a:t>Bug bounty hunting is when people find and report bugs in software, usually for a reward. Bug hunters follow a checklist of instructions and test programs to find operational bugs. Unlike hackers, they’re not exploiting these bugs for malicious purposes. They’re just helping to identify and fix them, mostly on websites.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PK" dirty="0"/>
          </a:p>
        </p:txBody>
      </p:sp>
    </p:spTree>
    <p:extLst>
      <p:ext uri="{BB962C8B-B14F-4D97-AF65-F5344CB8AC3E}">
        <p14:creationId xmlns:p14="http://schemas.microsoft.com/office/powerpoint/2010/main" val="4187518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FDB3B-7F43-3E21-8DEB-19943D886B5D}"/>
              </a:ext>
            </a:extLst>
          </p:cNvPr>
          <p:cNvSpPr>
            <a:spLocks noGrp="1"/>
          </p:cNvSpPr>
          <p:nvPr>
            <p:ph type="title"/>
          </p:nvPr>
        </p:nvSpPr>
        <p:spPr/>
        <p:txBody>
          <a:bodyPr/>
          <a:lstStyle/>
          <a:p>
            <a:r>
              <a:rPr lang="en-US" dirty="0"/>
              <a:t>Conclusion</a:t>
            </a:r>
            <a:endParaRPr lang="en-PK" dirty="0"/>
          </a:p>
        </p:txBody>
      </p:sp>
      <p:sp>
        <p:nvSpPr>
          <p:cNvPr id="3" name="Content Placeholder 2">
            <a:extLst>
              <a:ext uri="{FF2B5EF4-FFF2-40B4-BE49-F238E27FC236}">
                <a16:creationId xmlns:a16="http://schemas.microsoft.com/office/drawing/2014/main" id="{89E5F254-07E0-30D3-DCC8-10DE4A961ECC}"/>
              </a:ext>
            </a:extLst>
          </p:cNvPr>
          <p:cNvSpPr>
            <a:spLocks noGrp="1"/>
          </p:cNvSpPr>
          <p:nvPr>
            <p:ph idx="1"/>
          </p:nvPr>
        </p:nvSpPr>
        <p:spPr/>
        <p:txBody>
          <a:bodyPr/>
          <a:lstStyle/>
          <a:p>
            <a:pPr marL="0" indent="0">
              <a:buNone/>
            </a:pPr>
            <a:r>
              <a:rPr lang="en-US" dirty="0"/>
              <a:t>Wrapped up conclusion for the podcast on </a:t>
            </a:r>
            <a:r>
              <a:rPr lang="en-US" dirty="0">
                <a:latin typeface="Calibri" panose="020F0502020204030204" pitchFamily="34" charset="0"/>
                <a:cs typeface="Times New Roman" panose="02020603050405020304" pitchFamily="18" charset="0"/>
              </a:rPr>
              <a:t>e</a:t>
            </a:r>
            <a:r>
              <a:rPr lang="en-US" sz="1800" dirty="0">
                <a:effectLst/>
                <a:latin typeface="Calibri" panose="020F0502020204030204" pitchFamily="34" charset="0"/>
                <a:ea typeface="Calibri" panose="020F0502020204030204" pitchFamily="34" charset="0"/>
                <a:cs typeface="Times New Roman" panose="02020603050405020304" pitchFamily="18" charset="0"/>
              </a:rPr>
              <a:t>nvisioned Pakistan </a:t>
            </a:r>
            <a:r>
              <a:rPr lang="en-US" dirty="0">
                <a:latin typeface="Calibri" panose="020F0502020204030204" pitchFamily="34" charset="0"/>
                <a:ea typeface="Calibri" panose="020F0502020204030204" pitchFamily="34" charset="0"/>
                <a:cs typeface="Times New Roman" panose="02020603050405020304" pitchFamily="18" charset="0"/>
              </a:rPr>
              <a:t>in the next 30 years.</a:t>
            </a:r>
          </a:p>
          <a:p>
            <a:pPr marL="0" indent="0">
              <a:buNone/>
            </a:pPr>
            <a:endParaRPr lang="en-US"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PK" sz="1800" dirty="0">
                <a:effectLst/>
                <a:latin typeface="Calibri" panose="020F0502020204030204" pitchFamily="34" charset="0"/>
                <a:ea typeface="Calibri" panose="020F0502020204030204" pitchFamily="34" charset="0"/>
                <a:cs typeface="Times New Roman" panose="02020603050405020304" pitchFamily="18" charset="0"/>
              </a:rPr>
              <a:t>If Pakistan invests in education and resources now, it could make significant progress. We’re becoming more digitalized and, consequently, more vulnerable. If we continue as we are, we might produce more freelancers and boost the economy, but our security will remain exposed. We need a balanced approach to ensure both economic growth and robust cybersecurity.</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p>
          <a:p>
            <a:pPr marL="0" indent="0">
              <a:buNone/>
            </a:pPr>
            <a:r>
              <a:rPr lang="en-US" dirty="0"/>
              <a:t> </a:t>
            </a:r>
            <a:endParaRPr lang="en-PK" dirty="0"/>
          </a:p>
        </p:txBody>
      </p:sp>
    </p:spTree>
    <p:extLst>
      <p:ext uri="{BB962C8B-B14F-4D97-AF65-F5344CB8AC3E}">
        <p14:creationId xmlns:p14="http://schemas.microsoft.com/office/powerpoint/2010/main" val="4014619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7859D-5F1A-5422-EE37-FE8FEA0EA128}"/>
              </a:ext>
            </a:extLst>
          </p:cNvPr>
          <p:cNvSpPr>
            <a:spLocks noGrp="1"/>
          </p:cNvSpPr>
          <p:nvPr>
            <p:ph type="title"/>
          </p:nvPr>
        </p:nvSpPr>
        <p:spPr>
          <a:xfrm>
            <a:off x="1066800" y="642594"/>
            <a:ext cx="10058400" cy="2261187"/>
          </a:xfrm>
        </p:spPr>
        <p:txBody>
          <a:bodyPr>
            <a:normAutofit/>
          </a:bodyPr>
          <a:lstStyle/>
          <a:p>
            <a:pPr algn="ctr"/>
            <a:br>
              <a:rPr lang="en-US" dirty="0"/>
            </a:br>
            <a:r>
              <a:rPr lang="en-US" dirty="0"/>
              <a:t>NOW TO OUR RECORDED PODCAST  </a:t>
            </a:r>
            <a:endParaRPr lang="en-PK" dirty="0"/>
          </a:p>
        </p:txBody>
      </p:sp>
      <p:pic>
        <p:nvPicPr>
          <p:cNvPr id="3" name="ENGLISH PODCAST UPDATE">
            <a:hlinkClick r:id="" action="ppaction://media"/>
            <a:extLst>
              <a:ext uri="{FF2B5EF4-FFF2-40B4-BE49-F238E27FC236}">
                <a16:creationId xmlns:a16="http://schemas.microsoft.com/office/drawing/2014/main" id="{1BDF033E-75A3-2D70-0010-643098BDACDA}"/>
              </a:ext>
            </a:extLst>
          </p:cNvPr>
          <p:cNvPicPr>
            <a:picLocks noChangeAspect="1"/>
          </p:cNvPicPr>
          <p:nvPr>
            <a:audioFile r:link="rId2"/>
            <p:extLst>
              <p:ext uri="{DAA4B4D4-6D71-4841-9C94-3DE7FCFB9230}">
                <p14:media xmlns:p14="http://schemas.microsoft.com/office/powerpoint/2010/main" r:embed="rId1">
                  <p14:extLst>
                    <p:ext uri="{3AFAAA56-56D3-431D-BCD4-E75A35582382}">
                      <p173:tracksInfo xmlns:p173="http://schemas.microsoft.com/office/powerpoint/2017/3/main" displayLoc="slide">
                        <p173:trackLst>
                          <p173:track id="{F5216D03-9004-4E8E-A9FF-8FA6DEA0BFFA}" label="captions" lang="" r:embed="rId4"/>
                        </p173:trackLst>
                      </p173:tracksInfo>
                    </p:ext>
                  </p14:extLst>
                </p14:media>
              </p:ext>
            </p:extLst>
          </p:nvPr>
        </p:nvPicPr>
        <p:blipFill>
          <a:blip r:embed="rId5">
            <a:lum bright="70000" contrast="-70000"/>
            <a:extLst>
              <a:ext uri="{28A0092B-C50C-407E-A947-70E740481C1C}">
                <a14:useLocalDpi xmlns:a14="http://schemas.microsoft.com/office/drawing/2010/main" val="0"/>
              </a:ext>
            </a:extLst>
          </a:blip>
          <a:srcRect/>
          <a:stretch/>
        </p:blipFill>
        <p:spPr>
          <a:xfrm>
            <a:off x="5065582" y="2629272"/>
            <a:ext cx="2023512" cy="1133166"/>
          </a:xfrm>
          <a:prstGeom prst="rect">
            <a:avLst/>
          </a:prstGeom>
        </p:spPr>
      </p:pic>
    </p:spTree>
    <p:extLst>
      <p:ext uri="{BB962C8B-B14F-4D97-AF65-F5344CB8AC3E}">
        <p14:creationId xmlns:p14="http://schemas.microsoft.com/office/powerpoint/2010/main" val="2276406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87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50F0E-747A-5040-90AB-4C033A6D47B7}"/>
              </a:ext>
            </a:extLst>
          </p:cNvPr>
          <p:cNvSpPr>
            <a:spLocks noGrp="1"/>
          </p:cNvSpPr>
          <p:nvPr>
            <p:ph type="title"/>
          </p:nvPr>
        </p:nvSpPr>
        <p:spPr>
          <a:xfrm>
            <a:off x="1066800" y="642593"/>
            <a:ext cx="10058400" cy="5982141"/>
          </a:xfrm>
        </p:spPr>
        <p:txBody>
          <a:bodyPr>
            <a:normAutofit/>
          </a:bodyPr>
          <a:lstStyle/>
          <a:p>
            <a:r>
              <a:rPr lang="en-US" dirty="0"/>
              <a:t>THAT’S IT FOR THE PRESENTAION</a:t>
            </a:r>
            <a:br>
              <a:rPr lang="en-US" dirty="0"/>
            </a:br>
            <a:br>
              <a:rPr lang="en-US" dirty="0"/>
            </a:br>
            <a:r>
              <a:rPr lang="en-US" dirty="0"/>
              <a:t>THANK YOU! FOR YOUR ATTENTION</a:t>
            </a:r>
            <a:endParaRPr lang="en-PK" dirty="0"/>
          </a:p>
        </p:txBody>
      </p:sp>
    </p:spTree>
    <p:extLst>
      <p:ext uri="{BB962C8B-B14F-4D97-AF65-F5344CB8AC3E}">
        <p14:creationId xmlns:p14="http://schemas.microsoft.com/office/powerpoint/2010/main" val="2603968381"/>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173</TotalTime>
  <Words>402</Words>
  <Application>Microsoft Office PowerPoint</Application>
  <PresentationFormat>Widescreen</PresentationFormat>
  <Paragraphs>28</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Century Gothic</vt:lpstr>
      <vt:lpstr>Vapor Trail</vt:lpstr>
      <vt:lpstr>CAN PAKISTAN HANDLE CYBER ATTACK?</vt:lpstr>
      <vt:lpstr>Brainstorming</vt:lpstr>
      <vt:lpstr>Thesis statement</vt:lpstr>
      <vt:lpstr>Important topics discussed in podcast</vt:lpstr>
      <vt:lpstr>Conclusion</vt:lpstr>
      <vt:lpstr> NOW TO OUR RECORDED PODCAST  </vt:lpstr>
      <vt:lpstr>THAT’S IT FOR THE PRESENTAION  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Muhammad Ali Khan</dc:creator>
  <cp:lastModifiedBy>Muhammad Ali Khan</cp:lastModifiedBy>
  <cp:revision>7</cp:revision>
  <dcterms:created xsi:type="dcterms:W3CDTF">2024-06-25T12:26:27Z</dcterms:created>
  <dcterms:modified xsi:type="dcterms:W3CDTF">2024-06-26T11:52:48Z</dcterms:modified>
</cp:coreProperties>
</file>

<file path=docProps/thumbnail.jpeg>
</file>